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0" r:id="rId6"/>
    <p:sldId id="269" r:id="rId7"/>
    <p:sldId id="262" r:id="rId8"/>
    <p:sldId id="263" r:id="rId9"/>
    <p:sldId id="266" r:id="rId10"/>
    <p:sldId id="267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4" autoAdjust="0"/>
    <p:restoredTop sz="94660"/>
  </p:normalViewPr>
  <p:slideViewPr>
    <p:cSldViewPr>
      <p:cViewPr>
        <p:scale>
          <a:sx n="138" d="100"/>
          <a:sy n="138" d="100"/>
        </p:scale>
        <p:origin x="168" y="2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11/26/19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2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HC-SR501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3270" y="2492896"/>
            <a:ext cx="381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Motion Sensor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440" y="260648"/>
            <a:ext cx="3579385" cy="720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a home monitoring system to measure gas/smoke, temperature/humidity, and motion.</a:t>
            </a:r>
          </a:p>
          <a:p>
            <a:r>
              <a:rPr lang="en-US" dirty="0" smtClean="0"/>
              <a:t>Selected to handle the motion sensor using the HC-SR501 sensor</a:t>
            </a:r>
          </a:p>
          <a:p>
            <a:r>
              <a:rPr lang="en-US" dirty="0" smtClean="0"/>
              <a:t>Development Platform (Raspberry Pi B+)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8795" y="116632"/>
            <a:ext cx="2571273" cy="77809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BUDGET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116332"/>
            <a:ext cx="11017224" cy="5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10764" y="353752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-963488"/>
            <a:ext cx="11211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8108" y="3913"/>
            <a:ext cx="490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Enclosed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36"/>
            <a:ext cx="6240693" cy="4680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771534"/>
            <a:ext cx="6238429" cy="4678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03" y="4728328"/>
            <a:ext cx="9012579" cy="21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0" y="24300"/>
            <a:ext cx="894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Knowledge utilized from previous courses </a:t>
            </a:r>
            <a:endParaRPr lang="en-US" sz="4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166420" y="1138085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Connecting Raspberry Pi to VNC viewer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824" y="1048380"/>
            <a:ext cx="5760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Embedded Systems:</a:t>
            </a:r>
            <a:r>
              <a:rPr lang="en-US" sz="3000" dirty="0" smtClean="0"/>
              <a:t> CENG-252</a:t>
            </a:r>
            <a:r>
              <a:rPr lang="en-US" sz="3000" u="sng" dirty="0" smtClean="0"/>
              <a:t> </a:t>
            </a:r>
            <a:endParaRPr lang="en-US" sz="3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01824" y="1844824"/>
            <a:ext cx="3924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Technical C:</a:t>
            </a:r>
            <a:r>
              <a:rPr lang="en-US" sz="3000" dirty="0" smtClean="0"/>
              <a:t> TECH-151</a:t>
            </a:r>
            <a:endParaRPr lang="en-US" sz="3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366220" y="1949349"/>
            <a:ext cx="706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Connected </a:t>
            </a:r>
            <a:r>
              <a:rPr lang="en-US" sz="2000" dirty="0" err="1"/>
              <a:t>RaspberryPi</a:t>
            </a:r>
            <a:r>
              <a:rPr lang="en-US" sz="2000" dirty="0"/>
              <a:t> to Terminal using USB to Ethernet adapter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366220" y="2475104"/>
            <a:ext cx="673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Used the </a:t>
            </a:r>
            <a:r>
              <a:rPr lang="en-US" sz="2000" dirty="0" err="1"/>
              <a:t>WiringPi</a:t>
            </a:r>
            <a:r>
              <a:rPr lang="en-US" sz="2000" dirty="0"/>
              <a:t> library to read sensor data from </a:t>
            </a:r>
            <a:r>
              <a:rPr lang="en-US" sz="2000" dirty="0" err="1"/>
              <a:t>RaspberryPi</a:t>
            </a:r>
            <a:endParaRPr lang="en-US" sz="2000" dirty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9957" y="288487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Electric Circuits:</a:t>
            </a:r>
            <a:r>
              <a:rPr lang="en-US" sz="3000" dirty="0" smtClean="0"/>
              <a:t> TECH-101</a:t>
            </a:r>
            <a:endParaRPr lang="en-US" sz="3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220906" y="3017639"/>
            <a:ext cx="554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Build circuit </a:t>
            </a:r>
            <a:r>
              <a:rPr lang="en-US" sz="2000" dirty="0"/>
              <a:t>for breadboard and PCB </a:t>
            </a:r>
            <a:r>
              <a:rPr lang="en-US" sz="2000" dirty="0" smtClean="0"/>
              <a:t>milestones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0409" y="3543394"/>
            <a:ext cx="550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Troubleshoot/ test before connecting it 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79957" y="3968943"/>
            <a:ext cx="4090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Unix Scripting:</a:t>
            </a:r>
            <a:r>
              <a:rPr lang="en-US" sz="3000" dirty="0" smtClean="0"/>
              <a:t> CENG-200</a:t>
            </a:r>
            <a:endParaRPr lang="en-US" sz="300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4958020" y="4122831"/>
            <a:ext cx="732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navigate, create directories, compile, run code in UNIX environment 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79957" y="4785721"/>
            <a:ext cx="7344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smtClean="0"/>
              <a:t>Intro to Software Engineering:</a:t>
            </a:r>
            <a:r>
              <a:rPr lang="en-US" sz="3000" dirty="0" smtClean="0"/>
              <a:t> CENG-216</a:t>
            </a:r>
            <a:endParaRPr lang="en-US" sz="30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909836" y="556267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how to create Gantt charts, manage the development of projects</a:t>
            </a:r>
          </a:p>
          <a:p>
            <a:endParaRPr lang="en-US" sz="2000" dirty="0"/>
          </a:p>
          <a:p>
            <a:r>
              <a:rPr lang="en-US" sz="2000" dirty="0" smtClean="0"/>
              <a:t>Waterfall VS Agile development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82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908" y="116632"/>
            <a:ext cx="894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Knowledge utilized from previous courses </a:t>
            </a:r>
            <a:endParaRPr lang="en-US" sz="4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13892" y="1484784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Unix Scripting:</a:t>
            </a:r>
            <a:r>
              <a:rPr lang="en-US" sz="3200" dirty="0" smtClean="0"/>
              <a:t> CENG-200</a:t>
            </a:r>
            <a:endParaRPr lang="en-US" sz="32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13892" y="2237382"/>
            <a:ext cx="10081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Learned how to navigate, create directories, compile, run code in UNIX environment 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1413892" y="348242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Intro to Software Engineering:</a:t>
            </a:r>
            <a:r>
              <a:rPr lang="en-US" sz="3200" dirty="0" smtClean="0"/>
              <a:t> CENG-216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413892" y="4542798"/>
            <a:ext cx="10081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Learned how to create Gantt charts, manage the development of projects</a:t>
            </a:r>
          </a:p>
          <a:p>
            <a:endParaRPr lang="en-US" sz="2600" dirty="0"/>
          </a:p>
          <a:p>
            <a:r>
              <a:rPr lang="en-US" sz="2600" dirty="0" smtClean="0"/>
              <a:t>Waterfall VS Agile development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1638</TotalTime>
  <Words>177</Words>
  <Application>Microsoft Macintosh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Tech 16x9</vt:lpstr>
      <vt:lpstr>HC-SR501</vt:lpstr>
      <vt:lpstr>INTRODUCTION</vt:lpstr>
      <vt:lpstr>BUDGET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HC-SR501</dc:title>
  <dc:creator>andrew liauba</dc:creator>
  <cp:lastModifiedBy>andrew liauba</cp:lastModifiedBy>
  <cp:revision>19</cp:revision>
  <dcterms:created xsi:type="dcterms:W3CDTF">2019-11-23T21:46:41Z</dcterms:created>
  <dcterms:modified xsi:type="dcterms:W3CDTF">2019-11-26T16:38:31Z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